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notesMasterIdLst>
    <p:notesMasterId r:id="rId5"/>
  </p:notesMasterIdLst>
  <p:sldIdLst>
    <p:sldId id="326" r:id="rId2"/>
    <p:sldId id="331" r:id="rId3"/>
    <p:sldId id="29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91" autoAdjust="0"/>
    <p:restoredTop sz="91931" autoAdjust="0"/>
  </p:normalViewPr>
  <p:slideViewPr>
    <p:cSldViewPr snapToGrid="0">
      <p:cViewPr varScale="1">
        <p:scale>
          <a:sx n="102" d="100"/>
          <a:sy n="102" d="100"/>
        </p:scale>
        <p:origin x="71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32"/>
    </p:cViewPr>
  </p:sorterViewPr>
  <p:notesViewPr>
    <p:cSldViewPr snapToGrid="0">
      <p:cViewPr varScale="1">
        <p:scale>
          <a:sx n="65" d="100"/>
          <a:sy n="65" d="100"/>
        </p:scale>
        <p:origin x="3154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2A7CF7-292E-4C92-BA06-B727C0487F1C}" type="datetimeFigureOut">
              <a:rPr lang="ko-KR" altLang="en-US" smtClean="0"/>
              <a:t>2018. 4. 2.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A411A6-586A-407E-B277-E36CEF96A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6576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50504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062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188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747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402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056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747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876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014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2A54C80-263E-416B-A8E0-580EDEADCBDC}" type="datetimeFigureOut">
              <a:rPr lang="en-US" smtClean="0"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24816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 클릭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410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5952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/>
          <p:cNvSpPr/>
          <p:nvPr/>
        </p:nvSpPr>
        <p:spPr>
          <a:xfrm>
            <a:off x="698270" y="745945"/>
            <a:ext cx="5008141" cy="78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TextBox 19">
            <a:extLst>
              <a:ext uri="{FF2B5EF4-FFF2-40B4-BE49-F238E27FC236}">
                <a16:creationId xmlns:a16="http://schemas.microsoft.com/office/drawing/2014/main" id="{A357F706-0C43-4E67-8C3A-7E4ED2DA121C}"/>
              </a:ext>
            </a:extLst>
          </p:cNvPr>
          <p:cNvSpPr txBox="1"/>
          <p:nvPr/>
        </p:nvSpPr>
        <p:spPr>
          <a:xfrm>
            <a:off x="828716" y="116379"/>
            <a:ext cx="48776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tx2">
                    <a:lumMod val="50000"/>
                  </a:schemeClr>
                </a:solidFill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카카오 챗봇 만들기</a:t>
            </a:r>
            <a:endParaRPr lang="ko-KR" altLang="en-US" sz="2000" b="1" dirty="0">
              <a:solidFill>
                <a:schemeClr val="bg1"/>
              </a:solidFill>
              <a:latin typeface="Apple SD Gothic Neo ExtraBold" panose="02000300000000000000" pitchFamily="2" charset="-127"/>
              <a:ea typeface="Apple SD Gothic Neo ExtraBold" panose="02000300000000000000" pitchFamily="2" charset="-127"/>
            </a:endParaRPr>
          </a:p>
        </p:txBody>
      </p:sp>
      <p:sp>
        <p:nvSpPr>
          <p:cNvPr id="9" name="텍스트 상자 8"/>
          <p:cNvSpPr txBox="1"/>
          <p:nvPr/>
        </p:nvSpPr>
        <p:spPr>
          <a:xfrm>
            <a:off x="4603168" y="1353556"/>
            <a:ext cx="8124783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- </a:t>
            </a:r>
            <a:r>
              <a:rPr kumimoji="1" lang="ko-KR" altLang="en-US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 프로젝트명 </a:t>
            </a:r>
            <a:r>
              <a:rPr kumimoji="1" lang="en-US" altLang="ko-KR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:</a:t>
            </a:r>
            <a:r>
              <a:rPr kumimoji="1" lang="ko-KR" altLang="en-US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 카카오 챗봇 만들기</a:t>
            </a:r>
            <a:endParaRPr kumimoji="1" lang="en-US" altLang="ko-KR" sz="24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24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역할 </a:t>
            </a:r>
            <a:r>
              <a:rPr kumimoji="1" lang="en-US" altLang="ko-KR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:</a:t>
            </a:r>
            <a:r>
              <a:rPr kumimoji="1" lang="ko-KR" altLang="en-US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 백엔드</a:t>
            </a:r>
            <a:endParaRPr kumimoji="1" lang="en-US" altLang="ko-KR" sz="24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24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설명</a:t>
            </a:r>
            <a:endParaRPr kumimoji="1" lang="en-US" altLang="ko-KR" sz="24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742950" lvl="1" indent="-285750">
              <a:buFontTx/>
              <a:buChar char="-"/>
            </a:pPr>
            <a:r>
              <a:rPr kumimoji="1" lang="ko-KR" altLang="en-US" sz="20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기능 </a:t>
            </a:r>
            <a:endParaRPr kumimoji="1" lang="en-US" altLang="ko-KR" sz="20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1200150" lvl="2" indent="-285750">
              <a:buFontTx/>
              <a:buChar char="-"/>
            </a:pPr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카카오플러스친구와 통신</a:t>
            </a:r>
            <a:endParaRPr kumimoji="1" lang="en-US" altLang="ko-KR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1200150" lvl="2" indent="-285750">
              <a:buFontTx/>
              <a:buChar char="-"/>
            </a:pPr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배열 랜덤으로 뽑기</a:t>
            </a:r>
            <a:endParaRPr kumimoji="1" lang="en-US" altLang="ko-KR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1200150" lvl="2" indent="-285750">
              <a:buFontTx/>
              <a:buChar char="-"/>
            </a:pPr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웹 스크래핑</a:t>
            </a:r>
            <a:endParaRPr kumimoji="1" lang="en-US" altLang="ko-KR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1200150" lvl="2" indent="-285750">
              <a:buFontTx/>
              <a:buChar char="-"/>
            </a:pPr>
            <a:endParaRPr kumimoji="1" lang="en-US" altLang="ko-KR" sz="20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742950" lvl="1" indent="-285750">
              <a:buFontTx/>
              <a:buChar char="-"/>
            </a:pPr>
            <a:r>
              <a:rPr kumimoji="1" lang="en-US" altLang="ko-KR" sz="20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Skill</a:t>
            </a:r>
            <a:r>
              <a:rPr kumimoji="1" lang="ko-KR" altLang="en-US" sz="20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 </a:t>
            </a:r>
            <a:r>
              <a:rPr kumimoji="1" lang="en-US" altLang="ko-KR" sz="20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set</a:t>
            </a:r>
          </a:p>
          <a:p>
            <a:pPr marL="1200150" lvl="2" indent="-285750">
              <a:buFontTx/>
              <a:buChar char="-"/>
            </a:pPr>
            <a:r>
              <a:rPr kumimoji="1" lang="en-US" altLang="ko-KR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Server : </a:t>
            </a:r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헤로쿠</a:t>
            </a:r>
            <a:endParaRPr kumimoji="1" lang="en-US" altLang="ko-KR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1200150" lvl="2" indent="-285750">
              <a:buFontTx/>
              <a:buChar char="-"/>
            </a:pPr>
            <a:r>
              <a:rPr kumimoji="1" lang="en-US" altLang="ko-KR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Web Back-end : Ruby on Rails</a:t>
            </a:r>
          </a:p>
          <a:p>
            <a:pPr marL="1200150" lvl="2" indent="-285750">
              <a:buFontTx/>
              <a:buChar char="-"/>
            </a:pPr>
            <a:endParaRPr kumimoji="1" lang="en-US" altLang="ko-KR" sz="24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GitHub : </a:t>
            </a:r>
            <a:r>
              <a:rPr lang="ko-KR" altLang="en-US" sz="24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https://github.com/Yuni-Q/rails-kakaoTalk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338" y="1453831"/>
            <a:ext cx="2517265" cy="228952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664" y="4372924"/>
            <a:ext cx="1966612" cy="196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3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그룹 42"/>
          <p:cNvGrpSpPr/>
          <p:nvPr/>
        </p:nvGrpSpPr>
        <p:grpSpPr>
          <a:xfrm>
            <a:off x="1783279" y="1560160"/>
            <a:ext cx="9450269" cy="2665514"/>
            <a:chOff x="368980" y="1235208"/>
            <a:chExt cx="9450269" cy="2665514"/>
          </a:xfrm>
        </p:grpSpPr>
        <p:sp>
          <p:nvSpPr>
            <p:cNvPr id="56" name="직사각형 55"/>
            <p:cNvSpPr/>
            <p:nvPr/>
          </p:nvSpPr>
          <p:spPr>
            <a:xfrm>
              <a:off x="1929572" y="3253184"/>
              <a:ext cx="1395663" cy="647538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/>
                <a:t>HTTP Requests</a:t>
              </a:r>
              <a:endParaRPr kumimoji="1" lang="ko-KR" altLang="en-US" dirty="0"/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7276015" y="2159551"/>
              <a:ext cx="2133047" cy="1193575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/>
                <a:t>Controller</a:t>
              </a:r>
              <a:endParaRPr kumimoji="1" lang="ko-KR" altLang="en-US" dirty="0"/>
            </a:p>
          </p:txBody>
        </p:sp>
        <p:sp>
          <p:nvSpPr>
            <p:cNvPr id="60" name="직사각형 59"/>
            <p:cNvSpPr/>
            <p:nvPr/>
          </p:nvSpPr>
          <p:spPr>
            <a:xfrm>
              <a:off x="368980" y="2276036"/>
              <a:ext cx="1753852" cy="887690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Kakao</a:t>
              </a:r>
              <a:r>
                <a:rPr kumimoji="1" lang="en-US" altLang="ko-KR" dirty="0"/>
                <a:t> talk</a:t>
              </a:r>
            </a:p>
            <a:p>
              <a:pPr algn="ctr"/>
              <a:r>
                <a:rPr kumimoji="1" lang="en-US" altLang="ko-KR" dirty="0"/>
                <a:t>API</a:t>
              </a:r>
              <a:endParaRPr kumimoji="1" lang="ko-KR" altLang="en-US" dirty="0"/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5186501" y="2529900"/>
              <a:ext cx="1255217" cy="438882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/>
                <a:t>Routes</a:t>
              </a:r>
              <a:endParaRPr kumimoji="1" lang="ko-KR" altLang="en-US" dirty="0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4691439" y="1927275"/>
              <a:ext cx="5127810" cy="176468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3188988" y="2407703"/>
              <a:ext cx="1297129" cy="646717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err="1"/>
                <a:t>Heroku</a:t>
              </a:r>
              <a:endParaRPr kumimoji="1" lang="ko-KR" altLang="en-US" dirty="0"/>
            </a:p>
          </p:txBody>
        </p:sp>
        <p:sp>
          <p:nvSpPr>
            <p:cNvPr id="65" name="오른쪽 화살표[R] 64"/>
            <p:cNvSpPr/>
            <p:nvPr/>
          </p:nvSpPr>
          <p:spPr>
            <a:xfrm>
              <a:off x="2298888" y="2504756"/>
              <a:ext cx="790814" cy="20558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6" name="오른쪽 화살표[R] 65"/>
            <p:cNvSpPr/>
            <p:nvPr/>
          </p:nvSpPr>
          <p:spPr>
            <a:xfrm rot="10800000">
              <a:off x="2270209" y="2749341"/>
              <a:ext cx="790814" cy="20558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9" name="오른쪽 화살표[R] 68"/>
            <p:cNvSpPr/>
            <p:nvPr/>
          </p:nvSpPr>
          <p:spPr>
            <a:xfrm>
              <a:off x="4600713" y="2601665"/>
              <a:ext cx="533526" cy="306729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0" name="오른쪽 화살표[R] 69"/>
            <p:cNvSpPr/>
            <p:nvPr/>
          </p:nvSpPr>
          <p:spPr>
            <a:xfrm>
              <a:off x="6532444" y="2613275"/>
              <a:ext cx="538249" cy="295119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6" name="텍스트 상자 75"/>
            <p:cNvSpPr txBox="1"/>
            <p:nvPr/>
          </p:nvSpPr>
          <p:spPr>
            <a:xfrm>
              <a:off x="6096472" y="1235208"/>
              <a:ext cx="23732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800" b="1" dirty="0"/>
                <a:t>Ruby on Rails</a:t>
              </a:r>
              <a:endParaRPr kumimoji="1" lang="ko-KR" altLang="en-US" sz="2800" b="1" dirty="0"/>
            </a:p>
          </p:txBody>
        </p:sp>
      </p:grpSp>
      <p:sp>
        <p:nvSpPr>
          <p:cNvPr id="85" name="직사각형 84"/>
          <p:cNvSpPr/>
          <p:nvPr/>
        </p:nvSpPr>
        <p:spPr>
          <a:xfrm>
            <a:off x="698270" y="745945"/>
            <a:ext cx="5316742" cy="78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6" name="TextBox 19">
            <a:extLst>
              <a:ext uri="{FF2B5EF4-FFF2-40B4-BE49-F238E27FC236}">
                <a16:creationId xmlns:a16="http://schemas.microsoft.com/office/drawing/2014/main" id="{A357F706-0C43-4E67-8C3A-7E4ED2DA121C}"/>
              </a:ext>
            </a:extLst>
          </p:cNvPr>
          <p:cNvSpPr txBox="1"/>
          <p:nvPr/>
        </p:nvSpPr>
        <p:spPr>
          <a:xfrm>
            <a:off x="828716" y="116379"/>
            <a:ext cx="5186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tx2">
                    <a:lumMod val="50000"/>
                  </a:schemeClr>
                </a:solidFill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System Architecture</a:t>
            </a:r>
            <a:endParaRPr lang="ko-KR" altLang="en-US" sz="2000" b="1" dirty="0">
              <a:solidFill>
                <a:schemeClr val="bg1"/>
              </a:solidFill>
              <a:latin typeface="Apple SD Gothic Neo ExtraBold" panose="02000300000000000000" pitchFamily="2" charset="-127"/>
              <a:ea typeface="Apple SD Gothic Neo ExtraBold" panose="02000300000000000000" pitchFamily="2" charset="-127"/>
            </a:endParaRPr>
          </a:p>
        </p:txBody>
      </p:sp>
      <p:sp>
        <p:nvSpPr>
          <p:cNvPr id="87" name="오른쪽 화살표[R] 86"/>
          <p:cNvSpPr/>
          <p:nvPr/>
        </p:nvSpPr>
        <p:spPr>
          <a:xfrm rot="5400000">
            <a:off x="2035315" y="4049638"/>
            <a:ext cx="1190381" cy="242447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8" name="오른쪽 화살표[R] 87"/>
          <p:cNvSpPr/>
          <p:nvPr/>
        </p:nvSpPr>
        <p:spPr>
          <a:xfrm rot="16200000">
            <a:off x="2296544" y="4046544"/>
            <a:ext cx="1190381" cy="242447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282" y="1281517"/>
            <a:ext cx="1319471" cy="131947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579" y="4766052"/>
            <a:ext cx="1773928" cy="177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154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9">
            <a:extLst>
              <a:ext uri="{FF2B5EF4-FFF2-40B4-BE49-F238E27FC236}">
                <a16:creationId xmlns:a16="http://schemas.microsoft.com/office/drawing/2014/main" id="{A357F706-0C43-4E67-8C3A-7E4ED2DA121C}"/>
              </a:ext>
            </a:extLst>
          </p:cNvPr>
          <p:cNvSpPr txBox="1"/>
          <p:nvPr/>
        </p:nvSpPr>
        <p:spPr>
          <a:xfrm>
            <a:off x="828716" y="116379"/>
            <a:ext cx="2560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tx2">
                    <a:lumMod val="50000"/>
                  </a:schemeClr>
                </a:solidFill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Main </a:t>
            </a:r>
            <a:r>
              <a:rPr lang="ko-KR" altLang="en-US" sz="4000" b="1" dirty="0">
                <a:solidFill>
                  <a:schemeClr val="tx2">
                    <a:lumMod val="50000"/>
                  </a:schemeClr>
                </a:solidFill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기능</a:t>
            </a:r>
            <a:endParaRPr lang="ko-KR" altLang="en-US" sz="2000" b="1" dirty="0">
              <a:solidFill>
                <a:schemeClr val="bg1"/>
              </a:solidFill>
              <a:latin typeface="Apple SD Gothic Neo ExtraBold" panose="02000300000000000000" pitchFamily="2" charset="-127"/>
              <a:ea typeface="Apple SD Gothic Neo ExtraBold" panose="02000300000000000000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175" y="2538000"/>
            <a:ext cx="2430000" cy="432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958" y="2538000"/>
            <a:ext cx="2430000" cy="432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741" y="2538000"/>
            <a:ext cx="2430001" cy="432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5525" y="2538000"/>
            <a:ext cx="2430000" cy="4320000"/>
          </a:xfrm>
          <a:prstGeom prst="rect">
            <a:avLst/>
          </a:prstGeom>
        </p:spPr>
      </p:pic>
      <p:sp>
        <p:nvSpPr>
          <p:cNvPr id="7" name="텍스트 상자 6"/>
          <p:cNvSpPr txBox="1"/>
          <p:nvPr/>
        </p:nvSpPr>
        <p:spPr>
          <a:xfrm>
            <a:off x="1560729" y="2168668"/>
            <a:ext cx="1828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친구 추가</a:t>
            </a:r>
          </a:p>
        </p:txBody>
      </p:sp>
      <p:sp>
        <p:nvSpPr>
          <p:cNvPr id="11" name="텍스트 상자 10"/>
          <p:cNvSpPr txBox="1"/>
          <p:nvPr/>
        </p:nvSpPr>
        <p:spPr>
          <a:xfrm>
            <a:off x="3803679" y="1337671"/>
            <a:ext cx="28065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 err="1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Naver</a:t>
            </a:r>
            <a:r>
              <a:rPr kumimoji="1" lang="en-US" altLang="ko-KR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 </a:t>
            </a:r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검색순위</a:t>
            </a:r>
            <a:r>
              <a:rPr kumimoji="1" lang="en-US" altLang="ko-KR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.</a:t>
            </a:r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 영화 순위</a:t>
            </a:r>
            <a:r>
              <a:rPr kumimoji="1" lang="en-US" altLang="ko-KR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,</a:t>
            </a:r>
          </a:p>
          <a:p>
            <a:pPr algn="ctr"/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영화 예매 순위 받아와서</a:t>
            </a:r>
            <a:endParaRPr kumimoji="1" lang="en-US" altLang="ko-KR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algn="ctr"/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키워드로 네이버 검색창으로 보내기</a:t>
            </a:r>
          </a:p>
        </p:txBody>
      </p:sp>
      <p:sp>
        <p:nvSpPr>
          <p:cNvPr id="12" name="텍스트 상자 11"/>
          <p:cNvSpPr txBox="1"/>
          <p:nvPr/>
        </p:nvSpPr>
        <p:spPr>
          <a:xfrm>
            <a:off x="6817265" y="1060672"/>
            <a:ext cx="22429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랜덤으로 번호 </a:t>
            </a:r>
            <a:r>
              <a:rPr kumimoji="1" lang="en-US" altLang="ko-KR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6</a:t>
            </a:r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개 추출해서 기존 번호와 맞는지 검사</a:t>
            </a:r>
            <a:r>
              <a:rPr kumimoji="1" lang="en-US" altLang="ko-KR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,</a:t>
            </a:r>
          </a:p>
          <a:p>
            <a:pPr algn="ctr"/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배열에서 랜덤으로 값 추출하기</a:t>
            </a:r>
          </a:p>
        </p:txBody>
      </p:sp>
      <p:sp>
        <p:nvSpPr>
          <p:cNvPr id="14" name="텍스트 상자 13"/>
          <p:cNvSpPr txBox="1"/>
          <p:nvPr/>
        </p:nvSpPr>
        <p:spPr>
          <a:xfrm>
            <a:off x="9605802" y="506675"/>
            <a:ext cx="21294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사진 랜덤으로 주는 링크 사용하기</a:t>
            </a:r>
            <a:r>
              <a:rPr kumimoji="1" lang="en-US" altLang="ko-KR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,</a:t>
            </a:r>
          </a:p>
          <a:p>
            <a:pPr algn="ctr"/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배열에 사진링크 넣어두고 랜덤으로 추출</a:t>
            </a:r>
            <a:endParaRPr kumimoji="1" lang="en-US" altLang="ko-KR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algn="ctr"/>
            <a:r>
              <a:rPr kumimoji="1" lang="ko-KR" altLang="en-US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</a:rPr>
              <a:t>원하는 조건으로 사진 가져오기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98270" y="745945"/>
            <a:ext cx="2691350" cy="78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317536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{1C19563B-1A33-7D44-A876-144C83F103D3}tf10001072</Template>
  <TotalTime>4428</TotalTime>
  <Words>103</Words>
  <Application>Microsoft Macintosh PowerPoint</Application>
  <PresentationFormat>와이드스크린</PresentationFormat>
  <Paragraphs>34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돋움</vt:lpstr>
      <vt:lpstr>맑은 고딕</vt:lpstr>
      <vt:lpstr>Apple SD Gothic Neo ExtraBold</vt:lpstr>
      <vt:lpstr>Apple SD Gothic Neo SemiBold</vt:lpstr>
      <vt:lpstr>Franklin Gothic Book</vt:lpstr>
      <vt:lpstr>자르기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교육 포트폴리오</dc:title>
  <dc:creator>daisy.park95@gmail.com</dc:creator>
  <cp:lastModifiedBy>이윤희</cp:lastModifiedBy>
  <cp:revision>270</cp:revision>
  <cp:lastPrinted>2018-02-04T06:35:53Z</cp:lastPrinted>
  <dcterms:created xsi:type="dcterms:W3CDTF">2017-11-28T00:49:33Z</dcterms:created>
  <dcterms:modified xsi:type="dcterms:W3CDTF">2018-04-02T09:20:55Z</dcterms:modified>
</cp:coreProperties>
</file>

<file path=docProps/thumbnail.jpeg>
</file>